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2"/>
  </p:notesMasterIdLst>
  <p:sldIdLst>
    <p:sldId id="256" r:id="rId2"/>
    <p:sldId id="342" r:id="rId3"/>
    <p:sldId id="343" r:id="rId4"/>
    <p:sldId id="344" r:id="rId5"/>
    <p:sldId id="345" r:id="rId6"/>
    <p:sldId id="309" r:id="rId7"/>
    <p:sldId id="257" r:id="rId8"/>
    <p:sldId id="258" r:id="rId9"/>
    <p:sldId id="259" r:id="rId10"/>
    <p:sldId id="270" r:id="rId11"/>
    <p:sldId id="271" r:id="rId12"/>
    <p:sldId id="272" r:id="rId13"/>
    <p:sldId id="310" r:id="rId14"/>
    <p:sldId id="263" r:id="rId15"/>
    <p:sldId id="264" r:id="rId16"/>
    <p:sldId id="265" r:id="rId17"/>
    <p:sldId id="267" r:id="rId18"/>
    <p:sldId id="266" r:id="rId19"/>
    <p:sldId id="268" r:id="rId20"/>
    <p:sldId id="337" r:id="rId21"/>
    <p:sldId id="300" r:id="rId22"/>
    <p:sldId id="313" r:id="rId23"/>
    <p:sldId id="301" r:id="rId24"/>
    <p:sldId id="269" r:id="rId25"/>
    <p:sldId id="260" r:id="rId26"/>
    <p:sldId id="348" r:id="rId27"/>
    <p:sldId id="302" r:id="rId28"/>
    <p:sldId id="327" r:id="rId29"/>
    <p:sldId id="304" r:id="rId30"/>
    <p:sldId id="305" r:id="rId31"/>
    <p:sldId id="275" r:id="rId32"/>
    <p:sldId id="276" r:id="rId33"/>
    <p:sldId id="346" r:id="rId34"/>
    <p:sldId id="347" r:id="rId35"/>
    <p:sldId id="277" r:id="rId36"/>
    <p:sldId id="339" r:id="rId37"/>
    <p:sldId id="278" r:id="rId38"/>
    <p:sldId id="282" r:id="rId39"/>
    <p:sldId id="331" r:id="rId40"/>
    <p:sldId id="283" r:id="rId41"/>
    <p:sldId id="284" r:id="rId42"/>
    <p:sldId id="285" r:id="rId43"/>
    <p:sldId id="320" r:id="rId44"/>
    <p:sldId id="321" r:id="rId45"/>
    <p:sldId id="287" r:id="rId46"/>
    <p:sldId id="288" r:id="rId47"/>
    <p:sldId id="332" r:id="rId48"/>
    <p:sldId id="290" r:id="rId49"/>
    <p:sldId id="289" r:id="rId50"/>
    <p:sldId id="340" r:id="rId51"/>
    <p:sldId id="341" r:id="rId52"/>
    <p:sldId id="292" r:id="rId53"/>
    <p:sldId id="293" r:id="rId54"/>
    <p:sldId id="294" r:id="rId55"/>
    <p:sldId id="324" r:id="rId56"/>
    <p:sldId id="336" r:id="rId57"/>
    <p:sldId id="307" r:id="rId58"/>
    <p:sldId id="296" r:id="rId59"/>
    <p:sldId id="308" r:id="rId60"/>
    <p:sldId id="298" r:id="rId61"/>
  </p:sldIdLst>
  <p:sldSz cx="12192000" cy="6858000"/>
  <p:notesSz cx="6858000" cy="9144000"/>
  <p:embeddedFontLst>
    <p:embeddedFont>
      <p:font typeface="Calibri" panose="020F0502020204030204" pitchFamily="34" charset="0"/>
      <p:regular r:id="rId63"/>
      <p:bold r:id="rId64"/>
      <p:italic r:id="rId65"/>
      <p:boldItalic r:id="rId66"/>
    </p:embeddedFont>
    <p:embeddedFont>
      <p:font typeface="Open Sans" panose="020B0606030504020204" pitchFamily="34" charset="0"/>
      <p:regular r:id="rId67"/>
      <p:bold r:id="rId68"/>
      <p:italic r:id="rId69"/>
      <p:boldItalic r:id="rId7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3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1.fntdata"/><Relationship Id="rId68" Type="http://schemas.openxmlformats.org/officeDocument/2006/relationships/font" Target="fonts/font6.fntdata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4.fntdata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3.fntdata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2.fntdata"/><Relationship Id="rId69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7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528481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3596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15540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56266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4256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098337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23319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9776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4237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16716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8630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1817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22395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66451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01499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85308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283161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455001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52726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02454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37680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7489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7769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38739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51663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7266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842859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49073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73464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939866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96316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093000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7051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05939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316358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659195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762521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99700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288776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3585236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880943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22013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9746729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8047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881383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8734420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849725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137210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4893794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114646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0072871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786263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408784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598268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38965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8410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4207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8831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1553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774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971800"/>
            <a:ext cx="1112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Dear Valued Customer,</a:t>
            </a:r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551837"/>
            <a:ext cx="1120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short, making sure that this is a real success.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400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967335"/>
            <a:ext cx="1120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good news is, you can…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708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1720840"/>
            <a:ext cx="1120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a limited time, you can get access to the video upgrade to the guide you just purchased at a big discount...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298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1720840"/>
            <a:ext cx="1120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powerful upgrade will make it easier to get started and stay committed to your ultimate goal.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14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136338"/>
            <a:ext cx="1120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Just to be clear, this is an EXCLUSIVE upgrade for customers only...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409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3950" y="2136338"/>
            <a:ext cx="99441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Why You Need To Upgrade To The Video Version Of The “$10k Blueprint” Guide...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221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1720840"/>
            <a:ext cx="1120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Did you know that most people learn a lot faster when they see something being done on video than by just reading about it?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849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551837"/>
            <a:ext cx="1120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That’s because most people out there are visual learners.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715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2551837"/>
            <a:ext cx="8115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 you normally learn the best?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026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782395"/>
            <a:ext cx="11430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Although the guide you just purchased gives you a step-by-step approach to Making $10,000+ A Month In The Next 90 Days, </a:t>
            </a:r>
            <a:endParaRPr lang="en-US" sz="5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69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0625" y="2136338"/>
            <a:ext cx="98107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Would You Like To Discover A Shortcut To Earning $10,000+ per Month?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581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1782395"/>
            <a:ext cx="11201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experience tells us that it requires learners to pay very close attention to the details to get the best results possible.</a:t>
            </a:r>
            <a:endParaRPr lang="en-US" sz="5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594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136338"/>
            <a:ext cx="1120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miss any of the most important details or do things the wrong way,…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378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136338"/>
            <a:ext cx="1120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…you may miss out on the fullest benefits offered inside the guide.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7750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1720840"/>
            <a:ext cx="1120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that very reason, I’ve put together a video version to make it much easier to get positive results quickly…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303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990600"/>
            <a:ext cx="1051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Video Version Of The Guide You Just Purchased Will Help You...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85900" y="2750158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missing any important key details that you might miss by only reading the guide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85900" y="3699179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Stay focused and accountable, and follow through and make sure you get ongoing results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85900" y="4648200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Ensure that the work you put in now keeps on giving you benefits long into the future</a:t>
            </a:r>
          </a:p>
        </p:txBody>
      </p:sp>
    </p:spTree>
    <p:extLst>
      <p:ext uri="{BB962C8B-B14F-4D97-AF65-F5344CB8AC3E}">
        <p14:creationId xmlns:p14="http://schemas.microsoft.com/office/powerpoint/2010/main" val="315782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42" y="240030"/>
            <a:ext cx="11471115" cy="63779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BDCB70-91BF-4E4E-843A-38E8E0D60822}"/>
              </a:ext>
            </a:extLst>
          </p:cNvPr>
          <p:cNvSpPr txBox="1"/>
          <p:nvPr/>
        </p:nvSpPr>
        <p:spPr>
          <a:xfrm>
            <a:off x="76200" y="762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Introducing…</a:t>
            </a:r>
          </a:p>
        </p:txBody>
      </p:sp>
    </p:spTree>
    <p:extLst>
      <p:ext uri="{BB962C8B-B14F-4D97-AF65-F5344CB8AC3E}">
        <p14:creationId xmlns:p14="http://schemas.microsoft.com/office/powerpoint/2010/main" val="56698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133600"/>
            <a:ext cx="112966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you ready to Learn All the Skills You Need to Earn $10,000+ per month, a lot faster?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761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500" y="1217474"/>
            <a:ext cx="1104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the answer is “YES,” click the link below…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Arrow: Down 1"/>
          <p:cNvSpPr/>
          <p:nvPr/>
        </p:nvSpPr>
        <p:spPr>
          <a:xfrm>
            <a:off x="4000500" y="3352800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18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500" y="2136338"/>
            <a:ext cx="11049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course, you’re probably wondering how much this is going to cost, right?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125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720840"/>
            <a:ext cx="11506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First off, ‘cost’ is the wrong word… This upgrade is an investment that will pay for itself many times over...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359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589074"/>
            <a:ext cx="1120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so, pay close attention to this very limited, special offer…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607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500" y="2967335"/>
            <a:ext cx="1104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the good news is...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8181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136338"/>
            <a:ext cx="1120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Right Now You Can Upgrade And Lock-In A Massive 75% Discount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5482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720840"/>
            <a:ext cx="10515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next best thing to having an expert on the subject, right beside you, showing you how it’s done.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520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139077"/>
            <a:ext cx="10515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course, hiring an expert would easily set you back hundreds of dollars.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3671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676400"/>
            <a:ext cx="9753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Luckily, you’re not going to have to invest anywhere near that today to get the next best thing.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37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905000"/>
            <a:ext cx="10363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 only will you avoid many of the most common mistakes that people make when trying to Make $10,000+ per Month, 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7488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7700" y="2136338"/>
            <a:ext cx="10896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you’ll notice immediate positive results in your achievements...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8296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551837"/>
            <a:ext cx="1051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it’s about to get even better…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8670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381000"/>
            <a:ext cx="1051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Upgrade Today, You’ll Also Get This Exclusive Fast Action Bonus…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9510" y="3052264"/>
            <a:ext cx="53214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Fast Action Bonus</a:t>
            </a:r>
          </a:p>
          <a:p>
            <a:r>
              <a:rPr lang="en-US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High-Quality MP3s Of The Entire Video Version Of The Training</a:t>
            </a:r>
          </a:p>
          <a:p>
            <a:r>
              <a:rPr lang="en-US" sz="28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(Valued at $27)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04998"/>
            <a:ext cx="5688889" cy="398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08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2551837"/>
            <a:ext cx="1082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here’s what’s really great about this...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64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962870"/>
            <a:ext cx="1120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will only see this once...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669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589074"/>
            <a:ext cx="1120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Don’t Have To Decide Anything Today...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6413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2133600"/>
            <a:ext cx="1082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get a full 30 days to go through the video training and decide if this is really for you.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028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720840"/>
            <a:ext cx="10972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for any reason, or no reason at all, you’re not 100% satisfied with everything you get inside, simply let me know…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053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551837"/>
            <a:ext cx="10972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…and I’ll refund every penny of your tiny investment.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507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967335"/>
            <a:ext cx="1097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 questions asked!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9535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133600"/>
            <a:ext cx="1120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Here’s How To Get Instant Access To The Video Version Today...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4454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3900" y="767477"/>
            <a:ext cx="10744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Simply click the link below, enter your information, and you’ll get INSTANT ACCESS </a:t>
            </a:r>
          </a:p>
        </p:txBody>
      </p:sp>
      <p:sp>
        <p:nvSpPr>
          <p:cNvPr id="2" name="Arrow: Down 1"/>
          <p:cNvSpPr/>
          <p:nvPr/>
        </p:nvSpPr>
        <p:spPr>
          <a:xfrm>
            <a:off x="4000500" y="3733800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23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136338"/>
            <a:ext cx="1097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…to the entire video training version PLUS the Fast Action Bonus MP3s…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3645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962870"/>
            <a:ext cx="1120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But, Please Don’t Wait...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2661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139077"/>
            <a:ext cx="1097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lock-in the discounted pricing, you MUST grab this RIGHT NOW!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253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136338"/>
            <a:ext cx="1120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First off, thanks so much for purchasing the guide That Will Teach You…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221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139077"/>
            <a:ext cx="1097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fact, if you close this page, you may never have the opportunity to upgrade…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64142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133600"/>
            <a:ext cx="1097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…to the video version of this ever again at an investment this low.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20498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139077"/>
            <a:ext cx="1097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remember, this special, discounted pricing is reserved for existing customers ONLY.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34511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551837"/>
            <a:ext cx="1120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you ready To Make Things Happen a lot faster?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072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765280"/>
            <a:ext cx="10972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prefer to learn by being shown how to do something, and you want to get results quickly… this is for you…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0633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551837"/>
            <a:ext cx="1127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you’re REALLY serious about Earning $10,000+ per Month…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044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967335"/>
            <a:ext cx="1097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…this is for you...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81940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139077"/>
            <a:ext cx="1097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And, if you’re one of those people that’s a visual learner, you NEED THIS!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1228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589074"/>
            <a:ext cx="1135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Here’s to becoming the most productive YOU that you can be!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98074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720840"/>
            <a:ext cx="10972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Remember, if you close this page, you may never see this again at such a low investment…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2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136338"/>
            <a:ext cx="10515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…All the Skills You Need  to Make $10,000+ A Month In The Next 90 Days.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48983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3900" y="767477"/>
            <a:ext cx="10744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There’s no risk… Try this out for 30 days and then decide if this is for you. </a:t>
            </a:r>
          </a:p>
        </p:txBody>
      </p:sp>
      <p:sp>
        <p:nvSpPr>
          <p:cNvPr id="2" name="Arrow: Down 1"/>
          <p:cNvSpPr/>
          <p:nvPr/>
        </p:nvSpPr>
        <p:spPr>
          <a:xfrm>
            <a:off x="4000500" y="3733800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20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139077"/>
            <a:ext cx="10210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follow the step-by-step guide, you will be heading straight to that goal...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98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551837"/>
            <a:ext cx="1120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But, what if you could do it even faster…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345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1720840"/>
            <a:ext cx="1120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what if you could ensure that you get the absolute BEST results possible and stay focused…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593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951</Words>
  <Application>Microsoft Office PowerPoint</Application>
  <PresentationFormat>Widescreen</PresentationFormat>
  <Paragraphs>66</Paragraphs>
  <Slides>60</Slides>
  <Notes>59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5" baseType="lpstr">
      <vt:lpstr>Calibri</vt:lpstr>
      <vt:lpstr>Wingdings</vt:lpstr>
      <vt:lpstr>Open Sans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</dc:creator>
  <cp:lastModifiedBy>Abinadí Suárez</cp:lastModifiedBy>
  <cp:revision>313</cp:revision>
  <dcterms:modified xsi:type="dcterms:W3CDTF">2018-02-20T15:09:47Z</dcterms:modified>
</cp:coreProperties>
</file>